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41" autoAdjust="0"/>
    <p:restoredTop sz="94660"/>
  </p:normalViewPr>
  <p:slideViewPr>
    <p:cSldViewPr>
      <p:cViewPr varScale="1">
        <p:scale>
          <a:sx n="68" d="100"/>
          <a:sy n="68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1BD7E10-CF82-4359-BC51-AC7E61ADF46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2A2385F-FB41-4F9D-A386-B27B6EB1A43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STEAM National Parks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/>
              <a:t>There are approximately 84.4 million acres of land in the National Park System.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The largest National Park is </a:t>
            </a:r>
            <a:r>
              <a:rPr lang="en-US" sz="3600" b="1" dirty="0">
                <a:solidFill>
                  <a:schemeClr val="tx1"/>
                </a:solidFill>
              </a:rPr>
              <a:t>Wrangell St. Elias National Park </a:t>
            </a:r>
            <a:r>
              <a:rPr lang="en-US" sz="3600" dirty="0">
                <a:solidFill>
                  <a:schemeClr val="tx1"/>
                </a:solidFill>
              </a:rPr>
              <a:t>in Alaska.</a:t>
            </a:r>
          </a:p>
        </p:txBody>
      </p:sp>
      <p:pic>
        <p:nvPicPr>
          <p:cNvPr id="1028" name="Picture 4" descr="http://upload.wikimedia.org/wikipedia/commons/9/90/Map_of_Wrangell-St._Elias_National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5029200" cy="4513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7400" y="5410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13,200,000 acres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ps.gov/akr/wrst/images/2006080915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1817">
            <a:off x="272455" y="440347"/>
            <a:ext cx="5959450" cy="3962400"/>
          </a:xfrm>
          <a:prstGeom prst="rect">
            <a:avLst/>
          </a:prstGeom>
          <a:noFill/>
        </p:spPr>
      </p:pic>
      <p:pic>
        <p:nvPicPr>
          <p:cNvPr id="5" name="Picture 2" descr="http://www.travelalaskaoutdoors.com/images/pic_Stairway_Ice_Fall_Wrangell_St_Elias_National_Park-no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9511">
            <a:off x="3286207" y="929256"/>
            <a:ext cx="5715000" cy="407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o.aolcdn.com/os/mapquest/national-parks/photos/park-pano/wrangell-st-elias-national-park-and-prese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8244320" cy="3264752"/>
          </a:xfrm>
          <a:prstGeom prst="rect">
            <a:avLst/>
          </a:prstGeom>
          <a:noFill/>
        </p:spPr>
      </p:pic>
      <p:pic>
        <p:nvPicPr>
          <p:cNvPr id="15366" name="Picture 6" descr="http://www.nationalparkguides.com/images/wrangell-saint-elisa/wrangell-st-elias-np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572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536"/>
            <a:ext cx="8229600" cy="53090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 the acreage of 4 parks that are a part of the National Park System</a:t>
            </a:r>
          </a:p>
          <a:p>
            <a:pPr marL="411480" lvl="1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 Google search “National Parks in (choose a state)</a:t>
            </a:r>
          </a:p>
          <a:p>
            <a:pPr marL="411480" lvl="1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- Gather the names of 4 national parks</a:t>
            </a:r>
          </a:p>
          <a:p>
            <a:pPr marL="411480" lvl="1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- Search, “How many acres is (national park name)”</a:t>
            </a:r>
          </a:p>
          <a:p>
            <a:r>
              <a:rPr lang="en-US" dirty="0"/>
              <a:t>Then find the </a:t>
            </a:r>
            <a:r>
              <a:rPr lang="en-US" b="1" dirty="0"/>
              <a:t>difference</a:t>
            </a:r>
            <a:r>
              <a:rPr lang="en-US" dirty="0"/>
              <a:t> from the 84.4 million acres of land</a:t>
            </a:r>
          </a:p>
          <a:p>
            <a:pPr lvl="1"/>
            <a:r>
              <a:rPr lang="en-US" dirty="0"/>
              <a:t>Subtract the National Park acreage from 84,400,000</a:t>
            </a:r>
          </a:p>
          <a:p>
            <a:pPr lvl="1"/>
            <a:r>
              <a:rPr lang="en-US" dirty="0"/>
              <a:t>**Don’t forget to line up your place values!</a:t>
            </a:r>
          </a:p>
          <a:p>
            <a:r>
              <a:rPr lang="en-US" dirty="0"/>
              <a:t>Next, </a:t>
            </a:r>
            <a:r>
              <a:rPr lang="en-US" b="1" dirty="0"/>
              <a:t>combine/total up</a:t>
            </a:r>
            <a:r>
              <a:rPr lang="en-US" dirty="0"/>
              <a:t> all your acreage from your chosen parks.  </a:t>
            </a:r>
          </a:p>
          <a:p>
            <a:r>
              <a:rPr lang="en-US" dirty="0"/>
              <a:t>Lastly, find a fact about each of your chosen parks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915400" cy="4526280"/>
          </a:xfrm>
        </p:spPr>
        <p:txBody>
          <a:bodyPr/>
          <a:lstStyle/>
          <a:p>
            <a:pPr>
              <a:buNone/>
            </a:pPr>
            <a:r>
              <a:rPr lang="en-US" dirty="0"/>
              <a:t>	 84,400,000	  </a:t>
            </a:r>
            <a:r>
              <a:rPr lang="en-US" sz="2000" dirty="0"/>
              <a:t>total National Park acreage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/>
              <a:t>-13,200,000</a:t>
            </a:r>
            <a:r>
              <a:rPr lang="en-US" dirty="0"/>
              <a:t>	  </a:t>
            </a:r>
            <a:r>
              <a:rPr lang="en-US" sz="2000" dirty="0"/>
              <a:t>Wrangell St. Elias National Park acreage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sz="3100" dirty="0"/>
              <a:t>71,200,000     </a:t>
            </a:r>
            <a:r>
              <a:rPr lang="en-US" sz="2000" dirty="0"/>
              <a:t>difference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800" dirty="0"/>
              <a:t>Showing your work is </a:t>
            </a:r>
            <a:r>
              <a:rPr lang="en-US" sz="2800" u="sng" dirty="0"/>
              <a:t>required</a:t>
            </a:r>
            <a:r>
              <a:rPr lang="en-US" sz="2800" dirty="0"/>
              <a:t> for this STEAM poster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r>
              <a:rPr lang="en-US" sz="3300" b="1" dirty="0"/>
              <a:t>S</a:t>
            </a:r>
            <a:r>
              <a:rPr lang="en-US" sz="3300" dirty="0"/>
              <a:t> scientifically researched facts and acreage </a:t>
            </a:r>
          </a:p>
          <a:p>
            <a:pPr marL="0" indent="0">
              <a:buNone/>
            </a:pPr>
            <a:r>
              <a:rPr lang="en-US" sz="3300" dirty="0"/>
              <a:t>      on national parks</a:t>
            </a:r>
          </a:p>
          <a:p>
            <a:r>
              <a:rPr lang="en-US" sz="3300" b="1" dirty="0"/>
              <a:t>T</a:t>
            </a:r>
            <a:r>
              <a:rPr lang="en-US" sz="3300" dirty="0"/>
              <a:t> used technology to look up</a:t>
            </a:r>
          </a:p>
          <a:p>
            <a:pPr>
              <a:buNone/>
            </a:pPr>
            <a:r>
              <a:rPr lang="en-US" sz="3300" dirty="0"/>
              <a:t>       information about the National Parks</a:t>
            </a:r>
          </a:p>
          <a:p>
            <a:r>
              <a:rPr lang="en-US" sz="3300" b="1" dirty="0"/>
              <a:t>E</a:t>
            </a:r>
            <a:r>
              <a:rPr lang="en-US" sz="3300" dirty="0"/>
              <a:t> Engineered a STEAM poster </a:t>
            </a:r>
          </a:p>
          <a:p>
            <a:r>
              <a:rPr lang="en-US" sz="3300" b="1" dirty="0"/>
              <a:t>A</a:t>
            </a:r>
            <a:r>
              <a:rPr lang="en-US" sz="3300" dirty="0"/>
              <a:t> Created an artistic poster</a:t>
            </a:r>
          </a:p>
          <a:p>
            <a:r>
              <a:rPr lang="en-US" sz="3300" b="1" dirty="0"/>
              <a:t>M</a:t>
            </a:r>
            <a:r>
              <a:rPr lang="en-US" sz="3300" dirty="0"/>
              <a:t> Found the difference using the total</a:t>
            </a:r>
          </a:p>
          <a:p>
            <a:pPr>
              <a:buNone/>
            </a:pPr>
            <a:r>
              <a:rPr lang="en-US" sz="3300" dirty="0"/>
              <a:t>        National Park acreage and found the total</a:t>
            </a:r>
          </a:p>
          <a:p>
            <a:pPr>
              <a:buNone/>
            </a:pPr>
            <a:r>
              <a:rPr lang="en-US" sz="3300" dirty="0"/>
              <a:t>	     of combined parks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STEAM National Parks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Difference of 4 parks</a:t>
            </a:r>
          </a:p>
          <a:p>
            <a:r>
              <a:rPr lang="en-US" dirty="0"/>
              <a:t>Total of all parks</a:t>
            </a:r>
          </a:p>
          <a:p>
            <a:r>
              <a:rPr lang="en-US" dirty="0"/>
              <a:t>Facts for each park</a:t>
            </a:r>
          </a:p>
          <a:p>
            <a:r>
              <a:rPr lang="en-US" dirty="0"/>
              <a:t>Work shown</a:t>
            </a:r>
          </a:p>
          <a:p>
            <a:r>
              <a:rPr lang="en-US" dirty="0"/>
              <a:t>Art</a:t>
            </a:r>
          </a:p>
          <a:p>
            <a:r>
              <a:rPr lang="en-US" dirty="0"/>
              <a:t>STEAM portion</a:t>
            </a:r>
          </a:p>
        </p:txBody>
      </p:sp>
    </p:spTree>
    <p:extLst>
      <p:ext uri="{BB962C8B-B14F-4D97-AF65-F5344CB8AC3E}">
        <p14:creationId xmlns:p14="http://schemas.microsoft.com/office/powerpoint/2010/main" val="2711219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8131</TotalTime>
  <Words>210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Rockwell</vt:lpstr>
      <vt:lpstr>Wingdings 2</vt:lpstr>
      <vt:lpstr>Foundry</vt:lpstr>
      <vt:lpstr>STEAM National Parks</vt:lpstr>
      <vt:lpstr>PowerPoint Presentation</vt:lpstr>
      <vt:lpstr>The largest National Park is Wrangell St. Elias National Park in Alaska.</vt:lpstr>
      <vt:lpstr>PowerPoint Presentation</vt:lpstr>
      <vt:lpstr>Directions</vt:lpstr>
      <vt:lpstr>Example:</vt:lpstr>
      <vt:lpstr>PowerPoint Presentation</vt:lpstr>
      <vt:lpstr>Requirements: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National Parks</dc:title>
  <dc:creator>Windows User</dc:creator>
  <cp:lastModifiedBy>Obrien, Rachelle</cp:lastModifiedBy>
  <cp:revision>32</cp:revision>
  <dcterms:created xsi:type="dcterms:W3CDTF">2014-09-17T14:33:53Z</dcterms:created>
  <dcterms:modified xsi:type="dcterms:W3CDTF">2018-09-19T02:51:51Z</dcterms:modified>
</cp:coreProperties>
</file>